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34415854c_0_8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534415854c_0_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Andrew Ronchetto\Desktop\Student Council1.png" id="58" name="Google Shape;5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 txBox="1"/>
          <p:nvPr>
            <p:ph type="ctrTitle"/>
          </p:nvPr>
        </p:nvSpPr>
        <p:spPr>
          <a:xfrm>
            <a:off x="685800" y="1597822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Andrew Ronchetto\Desktop\Student Council1.png" id="69" name="Google Shape;69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6"/>
          <p:cNvSpPr txBox="1"/>
          <p:nvPr>
            <p:ph type="title"/>
          </p:nvPr>
        </p:nvSpPr>
        <p:spPr>
          <a:xfrm>
            <a:off x="722313" y="3305178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457200" y="1200153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457200" y="1200153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4648200" y="1200153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idx="3" type="body"/>
          </p:nvPr>
        </p:nvSpPr>
        <p:spPr>
          <a:xfrm>
            <a:off x="4645027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4" type="body"/>
          </p:nvPr>
        </p:nvSpPr>
        <p:spPr>
          <a:xfrm>
            <a:off x="4645027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4" name="Google Shape;94;p19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5" name="Google Shape;95;p19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6" name="Google Shape;96;p19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Google Shape;99;p20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Google Shape;100;p20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457202" y="785813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575050" y="800103"/>
            <a:ext cx="5111700" cy="37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5" name="Google Shape;105;p21"/>
          <p:cNvSpPr txBox="1"/>
          <p:nvPr>
            <p:ph idx="2" type="body"/>
          </p:nvPr>
        </p:nvSpPr>
        <p:spPr>
          <a:xfrm>
            <a:off x="457202" y="1657351"/>
            <a:ext cx="3008400" cy="29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00206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00206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6" name="Google Shape;106;p21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1" name="Google Shape;111;p22"/>
          <p:cNvSpPr/>
          <p:nvPr>
            <p:ph idx="2" type="pic"/>
          </p:nvPr>
        </p:nvSpPr>
        <p:spPr>
          <a:xfrm>
            <a:off x="1792288" y="800102"/>
            <a:ext cx="5486400" cy="27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00206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00206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3" name="Google Shape;113;p22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4" name="Google Shape;114;p22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 rot="5400000">
            <a:off x="2874750" y="-1217397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9" name="Google Shape;119;p23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0" name="Google Shape;120;p23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1" name="Google Shape;121;p23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 rot="5400000">
            <a:off x="5760750" y="1668753"/>
            <a:ext cx="3794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 rot="5400000">
            <a:off x="1569750" y="-312447"/>
            <a:ext cx="3794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5" name="Google Shape;125;p24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6" name="Google Shape;126;p24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7" name="Google Shape;127;p24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457200" y="1200153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1" name="Google Shape;131;p25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2" name="Google Shape;132;p25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3" name="Google Shape;133;p25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Andrew Ronchetto\Desktop\Student Council.png" id="51" name="Google Shape;51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200153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457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3124200" y="4767265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6553200" y="476726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idx="4294967295" type="title"/>
          </p:nvPr>
        </p:nvSpPr>
        <p:spPr>
          <a:xfrm>
            <a:off x="457200" y="0"/>
            <a:ext cx="8229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Council</a:t>
            </a:r>
            <a:endParaRPr/>
          </a:p>
        </p:txBody>
      </p:sp>
      <p:sp>
        <p:nvSpPr>
          <p:cNvPr id="139" name="Google Shape;139;p26"/>
          <p:cNvSpPr txBox="1"/>
          <p:nvPr>
            <p:ph idx="4294967295" type="body"/>
          </p:nvPr>
        </p:nvSpPr>
        <p:spPr>
          <a:xfrm>
            <a:off x="457200" y="1200153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191" lvl="0" marL="342891" marR="0" rtl="0" algn="l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3000"/>
              <a:buFont typeface="Arial"/>
              <a:buChar char="•"/>
            </a:pPr>
            <a:r>
              <a:rPr lang="en" sz="3000">
                <a:solidFill>
                  <a:srgbClr val="003366"/>
                </a:solidFill>
              </a:rPr>
              <a:t>Lawrence Hierlmeier</a:t>
            </a:r>
            <a:endParaRPr sz="3000">
              <a:solidFill>
                <a:srgbClr val="003366"/>
              </a:solidFill>
            </a:endParaRPr>
          </a:p>
          <a:p>
            <a:pPr indent="-298443" lvl="1" marL="742932" marR="0" rtl="0" algn="l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3000"/>
              <a:buChar char="–"/>
            </a:pPr>
            <a:r>
              <a:rPr lang="en" sz="3000">
                <a:solidFill>
                  <a:srgbClr val="003366"/>
                </a:solidFill>
              </a:rPr>
              <a:t>COVID Open Forum in the works</a:t>
            </a:r>
            <a:endParaRPr sz="3000">
              <a:solidFill>
                <a:srgbClr val="003366"/>
              </a:solidFill>
            </a:endParaRPr>
          </a:p>
          <a:p>
            <a:pPr indent="-298443" lvl="1" marL="742932" rtl="0" algn="l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3000"/>
              <a:buChar char="–"/>
            </a:pPr>
            <a:r>
              <a:rPr lang="en" sz="3000">
                <a:solidFill>
                  <a:srgbClr val="003366"/>
                </a:solidFill>
              </a:rPr>
              <a:t>New Membership Form</a:t>
            </a:r>
            <a:endParaRPr sz="3000">
              <a:solidFill>
                <a:srgbClr val="003366"/>
              </a:solidFill>
            </a:endParaRPr>
          </a:p>
          <a:p>
            <a:pPr indent="-298443" lvl="1" marL="742932" marR="0" rtl="0" algn="l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3000"/>
              <a:buChar char="–"/>
            </a:pPr>
            <a:r>
              <a:rPr lang="en" sz="3000">
                <a:solidFill>
                  <a:srgbClr val="003366"/>
                </a:solidFill>
              </a:rPr>
              <a:t>S&amp;T Provost  Search Committee</a:t>
            </a:r>
            <a:endParaRPr sz="3000">
              <a:solidFill>
                <a:srgbClr val="003366"/>
              </a:solidFill>
            </a:endParaRPr>
          </a:p>
          <a:p>
            <a:pPr indent="0" lvl="0" marL="742932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3366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eneral Student Council Meeting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