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1" r:id="rId4"/>
    <p:sldMasterId id="2147483672" r:id="rId5"/>
  </p:sldMasterIdLst>
  <p:notesMasterIdLst>
    <p:notesMasterId r:id="rId6"/>
  </p:notesMasterIdLst>
  <p:sldIdLst>
    <p:sldId id="256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534415854c_0_8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g534415854c_0_8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Documents and Settings\Andrew Ronchetto\Desktop\Student Council1.png" id="58" name="Google Shape;58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6858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4"/>
          <p:cNvSpPr txBox="1"/>
          <p:nvPr>
            <p:ph type="ctrTitle"/>
          </p:nvPr>
        </p:nvSpPr>
        <p:spPr>
          <a:xfrm>
            <a:off x="685800" y="1597822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" type="subTitle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61" name="Google Shape;61;p14"/>
          <p:cNvSpPr txBox="1"/>
          <p:nvPr>
            <p:ph idx="10" type="dt"/>
          </p:nvPr>
        </p:nvSpPr>
        <p:spPr>
          <a:xfrm>
            <a:off x="457200" y="4767265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62" name="Google Shape;62;p14"/>
          <p:cNvSpPr txBox="1"/>
          <p:nvPr>
            <p:ph idx="11" type="ftr"/>
          </p:nvPr>
        </p:nvSpPr>
        <p:spPr>
          <a:xfrm>
            <a:off x="3124200" y="4767265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>
            <a:off x="6553200" y="4767265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idx="10" type="dt"/>
          </p:nvPr>
        </p:nvSpPr>
        <p:spPr>
          <a:xfrm>
            <a:off x="457200" y="4767265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3124200" y="4767265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6553200" y="4767265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Documents and Settings\Andrew Ronchetto\Desktop\Student Council1.png" id="69" name="Google Shape;69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6858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6"/>
          <p:cNvSpPr txBox="1"/>
          <p:nvPr>
            <p:ph type="title"/>
          </p:nvPr>
        </p:nvSpPr>
        <p:spPr>
          <a:xfrm>
            <a:off x="722313" y="3305178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722313" y="2180035"/>
            <a:ext cx="7772400" cy="1125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72" name="Google Shape;72;p16"/>
          <p:cNvSpPr txBox="1"/>
          <p:nvPr>
            <p:ph idx="10" type="dt"/>
          </p:nvPr>
        </p:nvSpPr>
        <p:spPr>
          <a:xfrm>
            <a:off x="457200" y="4767265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73" name="Google Shape;73;p16"/>
          <p:cNvSpPr txBox="1"/>
          <p:nvPr>
            <p:ph idx="11" type="ftr"/>
          </p:nvPr>
        </p:nvSpPr>
        <p:spPr>
          <a:xfrm>
            <a:off x="3124200" y="4767265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74" name="Google Shape;74;p16"/>
          <p:cNvSpPr txBox="1"/>
          <p:nvPr>
            <p:ph idx="12" type="sldNum"/>
          </p:nvPr>
        </p:nvSpPr>
        <p:spPr>
          <a:xfrm>
            <a:off x="6553200" y="4767265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>
            <p:ph type="title"/>
          </p:nvPr>
        </p:nvSpPr>
        <p:spPr>
          <a:xfrm>
            <a:off x="457200" y="0"/>
            <a:ext cx="82296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77" name="Google Shape;77;p17"/>
          <p:cNvSpPr txBox="1"/>
          <p:nvPr>
            <p:ph idx="1" type="body"/>
          </p:nvPr>
        </p:nvSpPr>
        <p:spPr>
          <a:xfrm>
            <a:off x="457200" y="1200153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78" name="Google Shape;78;p17"/>
          <p:cNvSpPr txBox="1"/>
          <p:nvPr>
            <p:ph idx="10" type="dt"/>
          </p:nvPr>
        </p:nvSpPr>
        <p:spPr>
          <a:xfrm>
            <a:off x="457200" y="4767265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79" name="Google Shape;79;p17"/>
          <p:cNvSpPr txBox="1"/>
          <p:nvPr>
            <p:ph idx="11" type="ftr"/>
          </p:nvPr>
        </p:nvSpPr>
        <p:spPr>
          <a:xfrm>
            <a:off x="3124200" y="4767265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80" name="Google Shape;80;p17"/>
          <p:cNvSpPr txBox="1"/>
          <p:nvPr>
            <p:ph idx="12" type="sldNum"/>
          </p:nvPr>
        </p:nvSpPr>
        <p:spPr>
          <a:xfrm>
            <a:off x="6553200" y="4767265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/>
          <p:nvPr>
            <p:ph type="title"/>
          </p:nvPr>
        </p:nvSpPr>
        <p:spPr>
          <a:xfrm>
            <a:off x="457200" y="0"/>
            <a:ext cx="82296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83" name="Google Shape;83;p18"/>
          <p:cNvSpPr txBox="1"/>
          <p:nvPr>
            <p:ph idx="1" type="body"/>
          </p:nvPr>
        </p:nvSpPr>
        <p:spPr>
          <a:xfrm>
            <a:off x="457200" y="1200153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84" name="Google Shape;84;p18"/>
          <p:cNvSpPr txBox="1"/>
          <p:nvPr>
            <p:ph idx="2" type="body"/>
          </p:nvPr>
        </p:nvSpPr>
        <p:spPr>
          <a:xfrm>
            <a:off x="4648200" y="1200153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85" name="Google Shape;85;p18"/>
          <p:cNvSpPr txBox="1"/>
          <p:nvPr>
            <p:ph idx="10" type="dt"/>
          </p:nvPr>
        </p:nvSpPr>
        <p:spPr>
          <a:xfrm>
            <a:off x="457200" y="4767265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86" name="Google Shape;86;p18"/>
          <p:cNvSpPr txBox="1"/>
          <p:nvPr>
            <p:ph idx="11" type="ftr"/>
          </p:nvPr>
        </p:nvSpPr>
        <p:spPr>
          <a:xfrm>
            <a:off x="3124200" y="4767265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87" name="Google Shape;87;p18"/>
          <p:cNvSpPr txBox="1"/>
          <p:nvPr>
            <p:ph idx="12" type="sldNum"/>
          </p:nvPr>
        </p:nvSpPr>
        <p:spPr>
          <a:xfrm>
            <a:off x="6553200" y="4767265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title"/>
          </p:nvPr>
        </p:nvSpPr>
        <p:spPr>
          <a:xfrm>
            <a:off x="457200" y="0"/>
            <a:ext cx="82296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457200" y="1151335"/>
            <a:ext cx="4040100" cy="4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Arial"/>
              <a:buNone/>
              <a:defRPr b="1" i="0" sz="20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91" name="Google Shape;91;p19"/>
          <p:cNvSpPr txBox="1"/>
          <p:nvPr>
            <p:ph idx="2" type="body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92" name="Google Shape;92;p19"/>
          <p:cNvSpPr txBox="1"/>
          <p:nvPr>
            <p:ph idx="3" type="body"/>
          </p:nvPr>
        </p:nvSpPr>
        <p:spPr>
          <a:xfrm>
            <a:off x="4645027" y="1151335"/>
            <a:ext cx="4041900" cy="4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Arial"/>
              <a:buNone/>
              <a:defRPr b="1" i="0" sz="20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93" name="Google Shape;93;p19"/>
          <p:cNvSpPr txBox="1"/>
          <p:nvPr>
            <p:ph idx="4" type="body"/>
          </p:nvPr>
        </p:nvSpPr>
        <p:spPr>
          <a:xfrm>
            <a:off x="4645027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94" name="Google Shape;94;p19"/>
          <p:cNvSpPr txBox="1"/>
          <p:nvPr>
            <p:ph idx="10" type="dt"/>
          </p:nvPr>
        </p:nvSpPr>
        <p:spPr>
          <a:xfrm>
            <a:off x="457200" y="4767265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95" name="Google Shape;95;p19"/>
          <p:cNvSpPr txBox="1"/>
          <p:nvPr>
            <p:ph idx="11" type="ftr"/>
          </p:nvPr>
        </p:nvSpPr>
        <p:spPr>
          <a:xfrm>
            <a:off x="3124200" y="4767265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96" name="Google Shape;96;p19"/>
          <p:cNvSpPr txBox="1"/>
          <p:nvPr>
            <p:ph idx="12" type="sldNum"/>
          </p:nvPr>
        </p:nvSpPr>
        <p:spPr>
          <a:xfrm>
            <a:off x="6553200" y="4767265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type="title"/>
          </p:nvPr>
        </p:nvSpPr>
        <p:spPr>
          <a:xfrm>
            <a:off x="457200" y="0"/>
            <a:ext cx="82296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99" name="Google Shape;99;p20"/>
          <p:cNvSpPr txBox="1"/>
          <p:nvPr>
            <p:ph idx="10" type="dt"/>
          </p:nvPr>
        </p:nvSpPr>
        <p:spPr>
          <a:xfrm>
            <a:off x="457200" y="4767265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00" name="Google Shape;100;p20"/>
          <p:cNvSpPr txBox="1"/>
          <p:nvPr>
            <p:ph idx="11" type="ftr"/>
          </p:nvPr>
        </p:nvSpPr>
        <p:spPr>
          <a:xfrm>
            <a:off x="3124200" y="4767265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01" name="Google Shape;101;p20"/>
          <p:cNvSpPr txBox="1"/>
          <p:nvPr>
            <p:ph idx="12" type="sldNum"/>
          </p:nvPr>
        </p:nvSpPr>
        <p:spPr>
          <a:xfrm>
            <a:off x="6553200" y="4767265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457202" y="785813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575050" y="800103"/>
            <a:ext cx="5111700" cy="379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05" name="Google Shape;105;p21"/>
          <p:cNvSpPr txBox="1"/>
          <p:nvPr>
            <p:ph idx="2" type="body"/>
          </p:nvPr>
        </p:nvSpPr>
        <p:spPr>
          <a:xfrm>
            <a:off x="457202" y="1657351"/>
            <a:ext cx="3008400" cy="293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rgbClr val="00206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rgbClr val="00206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rgbClr val="00206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rgbClr val="00206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06" name="Google Shape;106;p21"/>
          <p:cNvSpPr txBox="1"/>
          <p:nvPr>
            <p:ph idx="10" type="dt"/>
          </p:nvPr>
        </p:nvSpPr>
        <p:spPr>
          <a:xfrm>
            <a:off x="457200" y="4767265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07" name="Google Shape;107;p21"/>
          <p:cNvSpPr txBox="1"/>
          <p:nvPr>
            <p:ph idx="11" type="ftr"/>
          </p:nvPr>
        </p:nvSpPr>
        <p:spPr>
          <a:xfrm>
            <a:off x="3124200" y="4767265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08" name="Google Shape;108;p21"/>
          <p:cNvSpPr txBox="1"/>
          <p:nvPr>
            <p:ph idx="12" type="sldNum"/>
          </p:nvPr>
        </p:nvSpPr>
        <p:spPr>
          <a:xfrm>
            <a:off x="6553200" y="4767265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/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11" name="Google Shape;111;p22"/>
          <p:cNvSpPr/>
          <p:nvPr>
            <p:ph idx="2" type="pic"/>
          </p:nvPr>
        </p:nvSpPr>
        <p:spPr>
          <a:xfrm>
            <a:off x="1792288" y="800102"/>
            <a:ext cx="5486400" cy="274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12" name="Google Shape;112;p22"/>
          <p:cNvSpPr txBox="1"/>
          <p:nvPr>
            <p:ph idx="1" type="body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rgbClr val="00206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rgbClr val="00206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rgbClr val="00206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rgbClr val="00206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13" name="Google Shape;113;p22"/>
          <p:cNvSpPr txBox="1"/>
          <p:nvPr>
            <p:ph idx="10" type="dt"/>
          </p:nvPr>
        </p:nvSpPr>
        <p:spPr>
          <a:xfrm>
            <a:off x="457200" y="4767265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14" name="Google Shape;114;p22"/>
          <p:cNvSpPr txBox="1"/>
          <p:nvPr>
            <p:ph idx="11" type="ftr"/>
          </p:nvPr>
        </p:nvSpPr>
        <p:spPr>
          <a:xfrm>
            <a:off x="3124200" y="4767265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15" name="Google Shape;115;p22"/>
          <p:cNvSpPr txBox="1"/>
          <p:nvPr>
            <p:ph idx="12" type="sldNum"/>
          </p:nvPr>
        </p:nvSpPr>
        <p:spPr>
          <a:xfrm>
            <a:off x="6553200" y="4767265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3"/>
          <p:cNvSpPr txBox="1"/>
          <p:nvPr>
            <p:ph type="title"/>
          </p:nvPr>
        </p:nvSpPr>
        <p:spPr>
          <a:xfrm>
            <a:off x="457200" y="0"/>
            <a:ext cx="82296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18" name="Google Shape;118;p23"/>
          <p:cNvSpPr txBox="1"/>
          <p:nvPr>
            <p:ph idx="1" type="body"/>
          </p:nvPr>
        </p:nvSpPr>
        <p:spPr>
          <a:xfrm rot="5400000">
            <a:off x="2874750" y="-1217397"/>
            <a:ext cx="33945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19" name="Google Shape;119;p23"/>
          <p:cNvSpPr txBox="1"/>
          <p:nvPr>
            <p:ph idx="10" type="dt"/>
          </p:nvPr>
        </p:nvSpPr>
        <p:spPr>
          <a:xfrm>
            <a:off x="457200" y="4767265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20" name="Google Shape;120;p23"/>
          <p:cNvSpPr txBox="1"/>
          <p:nvPr>
            <p:ph idx="11" type="ftr"/>
          </p:nvPr>
        </p:nvSpPr>
        <p:spPr>
          <a:xfrm>
            <a:off x="3124200" y="4767265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21" name="Google Shape;121;p23"/>
          <p:cNvSpPr txBox="1"/>
          <p:nvPr>
            <p:ph idx="12" type="sldNum"/>
          </p:nvPr>
        </p:nvSpPr>
        <p:spPr>
          <a:xfrm>
            <a:off x="6553200" y="4767265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4"/>
          <p:cNvSpPr txBox="1"/>
          <p:nvPr>
            <p:ph type="title"/>
          </p:nvPr>
        </p:nvSpPr>
        <p:spPr>
          <a:xfrm rot="5400000">
            <a:off x="5760750" y="1668753"/>
            <a:ext cx="37947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24" name="Google Shape;124;p24"/>
          <p:cNvSpPr txBox="1"/>
          <p:nvPr>
            <p:ph idx="1" type="body"/>
          </p:nvPr>
        </p:nvSpPr>
        <p:spPr>
          <a:xfrm rot="5400000">
            <a:off x="1569750" y="-312447"/>
            <a:ext cx="37947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25" name="Google Shape;125;p24"/>
          <p:cNvSpPr txBox="1"/>
          <p:nvPr>
            <p:ph idx="10" type="dt"/>
          </p:nvPr>
        </p:nvSpPr>
        <p:spPr>
          <a:xfrm>
            <a:off x="457200" y="4767265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26" name="Google Shape;126;p24"/>
          <p:cNvSpPr txBox="1"/>
          <p:nvPr>
            <p:ph idx="11" type="ftr"/>
          </p:nvPr>
        </p:nvSpPr>
        <p:spPr>
          <a:xfrm>
            <a:off x="3124200" y="4767265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27" name="Google Shape;127;p24"/>
          <p:cNvSpPr txBox="1"/>
          <p:nvPr>
            <p:ph idx="12" type="sldNum"/>
          </p:nvPr>
        </p:nvSpPr>
        <p:spPr>
          <a:xfrm>
            <a:off x="6553200" y="4767265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 type="tx">
  <p:cSld name="TITLE_AND_BODY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/>
          <p:nvPr>
            <p:ph type="title"/>
          </p:nvPr>
        </p:nvSpPr>
        <p:spPr>
          <a:xfrm>
            <a:off x="457200" y="0"/>
            <a:ext cx="82296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30" name="Google Shape;130;p25"/>
          <p:cNvSpPr txBox="1"/>
          <p:nvPr>
            <p:ph idx="1" type="body"/>
          </p:nvPr>
        </p:nvSpPr>
        <p:spPr>
          <a:xfrm>
            <a:off x="457200" y="1200153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31" name="Google Shape;131;p25"/>
          <p:cNvSpPr txBox="1"/>
          <p:nvPr>
            <p:ph idx="10" type="dt"/>
          </p:nvPr>
        </p:nvSpPr>
        <p:spPr>
          <a:xfrm>
            <a:off x="457200" y="4767265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32" name="Google Shape;132;p25"/>
          <p:cNvSpPr txBox="1"/>
          <p:nvPr>
            <p:ph idx="11" type="ftr"/>
          </p:nvPr>
        </p:nvSpPr>
        <p:spPr>
          <a:xfrm>
            <a:off x="3124200" y="4767265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33" name="Google Shape;133;p25"/>
          <p:cNvSpPr txBox="1"/>
          <p:nvPr>
            <p:ph idx="12" type="sldNum"/>
          </p:nvPr>
        </p:nvSpPr>
        <p:spPr>
          <a:xfrm>
            <a:off x="6553200" y="4767265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2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Documents and Settings\Andrew Ronchetto\Desktop\Student Council.png" id="51" name="Google Shape;51;p1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3"/>
          <p:cNvSpPr txBox="1"/>
          <p:nvPr>
            <p:ph type="title"/>
          </p:nvPr>
        </p:nvSpPr>
        <p:spPr>
          <a:xfrm>
            <a:off x="457200" y="0"/>
            <a:ext cx="82296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" type="body"/>
          </p:nvPr>
        </p:nvSpPr>
        <p:spPr>
          <a:xfrm>
            <a:off x="457200" y="1200153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0" type="dt"/>
          </p:nvPr>
        </p:nvSpPr>
        <p:spPr>
          <a:xfrm>
            <a:off x="457200" y="4767265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1" type="ftr"/>
          </p:nvPr>
        </p:nvSpPr>
        <p:spPr>
          <a:xfrm>
            <a:off x="3124200" y="4767265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6553200" y="4767265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6"/>
          <p:cNvSpPr txBox="1"/>
          <p:nvPr>
            <p:ph idx="4294967295" type="title"/>
          </p:nvPr>
        </p:nvSpPr>
        <p:spPr>
          <a:xfrm>
            <a:off x="457200" y="0"/>
            <a:ext cx="82296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Student Council</a:t>
            </a:r>
            <a:endParaRPr/>
          </a:p>
        </p:txBody>
      </p:sp>
      <p:sp>
        <p:nvSpPr>
          <p:cNvPr id="139" name="Google Shape;139;p26"/>
          <p:cNvSpPr txBox="1"/>
          <p:nvPr>
            <p:ph idx="4294967295" type="body"/>
          </p:nvPr>
        </p:nvSpPr>
        <p:spPr>
          <a:xfrm>
            <a:off x="457200" y="1200153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0191" lvl="0" marL="342891" marR="0" rtl="0" algn="l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3000"/>
              <a:buFont typeface="Arial"/>
              <a:buChar char="•"/>
            </a:pPr>
            <a:r>
              <a:rPr lang="en" sz="3000">
                <a:solidFill>
                  <a:srgbClr val="003366"/>
                </a:solidFill>
              </a:rPr>
              <a:t>Lawrence Hierlmeier</a:t>
            </a:r>
            <a:endParaRPr sz="3000">
              <a:solidFill>
                <a:srgbClr val="003366"/>
              </a:solidFill>
            </a:endParaRPr>
          </a:p>
          <a:p>
            <a:pPr indent="-298443" lvl="1" marL="742932" marR="0" rtl="0" algn="l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3000"/>
              <a:buChar char="–"/>
            </a:pPr>
            <a:r>
              <a:rPr lang="en" sz="3000">
                <a:solidFill>
                  <a:srgbClr val="003366"/>
                </a:solidFill>
              </a:rPr>
              <a:t>COVID Open Forum in the works</a:t>
            </a:r>
            <a:endParaRPr sz="3000">
              <a:solidFill>
                <a:srgbClr val="003366"/>
              </a:solidFill>
            </a:endParaRPr>
          </a:p>
          <a:p>
            <a:pPr indent="-298443" lvl="1" marL="742932" rtl="0" algn="l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3000"/>
              <a:buChar char="–"/>
            </a:pPr>
            <a:r>
              <a:rPr lang="en" sz="3000">
                <a:solidFill>
                  <a:srgbClr val="003366"/>
                </a:solidFill>
              </a:rPr>
              <a:t>New Membership Form</a:t>
            </a:r>
            <a:endParaRPr sz="3000">
              <a:solidFill>
                <a:srgbClr val="003366"/>
              </a:solidFill>
            </a:endParaRPr>
          </a:p>
          <a:p>
            <a:pPr indent="-298443" lvl="1" marL="742932" marR="0" rtl="0" algn="l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3000"/>
              <a:buChar char="–"/>
            </a:pPr>
            <a:r>
              <a:rPr lang="en" sz="3000">
                <a:solidFill>
                  <a:srgbClr val="003366"/>
                </a:solidFill>
              </a:rPr>
              <a:t>S&amp;T Provost  Search Committee</a:t>
            </a:r>
            <a:endParaRPr sz="3000">
              <a:solidFill>
                <a:srgbClr val="003366"/>
              </a:solidFill>
            </a:endParaRPr>
          </a:p>
          <a:p>
            <a:pPr indent="0" lvl="0" marL="742932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003366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General Student Council Meeting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